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9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EBD77-8282-264B-8AE5-BD7417898BF0}" type="datetimeFigureOut">
              <a:rPr lang="en-US" smtClean="0"/>
              <a:t>10/15/14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B207-FD52-DA44-AA5D-47D5E9E52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790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EBD77-8282-264B-8AE5-BD7417898BF0}" type="datetimeFigureOut">
              <a:rPr lang="en-US" smtClean="0"/>
              <a:t>10/15/14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B207-FD52-DA44-AA5D-47D5E9E52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130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EBD77-8282-264B-8AE5-BD7417898BF0}" type="datetimeFigureOut">
              <a:rPr lang="en-US" smtClean="0"/>
              <a:t>10/15/14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B207-FD52-DA44-AA5D-47D5E9E52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083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EBD77-8282-264B-8AE5-BD7417898BF0}" type="datetimeFigureOut">
              <a:rPr lang="en-US" smtClean="0"/>
              <a:t>10/15/14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B207-FD52-DA44-AA5D-47D5E9E52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495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EBD77-8282-264B-8AE5-BD7417898BF0}" type="datetimeFigureOut">
              <a:rPr lang="en-US" smtClean="0"/>
              <a:t>10/15/14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B207-FD52-DA44-AA5D-47D5E9E52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21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EBD77-8282-264B-8AE5-BD7417898BF0}" type="datetimeFigureOut">
              <a:rPr lang="en-US" smtClean="0"/>
              <a:t>10/15/14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B207-FD52-DA44-AA5D-47D5E9E52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980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EBD77-8282-264B-8AE5-BD7417898BF0}" type="datetimeFigureOut">
              <a:rPr lang="en-US" smtClean="0"/>
              <a:t>10/15/14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B207-FD52-DA44-AA5D-47D5E9E52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902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EBD77-8282-264B-8AE5-BD7417898BF0}" type="datetimeFigureOut">
              <a:rPr lang="en-US" smtClean="0"/>
              <a:t>10/15/14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B207-FD52-DA44-AA5D-47D5E9E52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091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EBD77-8282-264B-8AE5-BD7417898BF0}" type="datetimeFigureOut">
              <a:rPr lang="en-US" smtClean="0"/>
              <a:t>10/15/14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B207-FD52-DA44-AA5D-47D5E9E52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113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EBD77-8282-264B-8AE5-BD7417898BF0}" type="datetimeFigureOut">
              <a:rPr lang="en-US" smtClean="0"/>
              <a:t>10/15/14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B207-FD52-DA44-AA5D-47D5E9E52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255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EBD77-8282-264B-8AE5-BD7417898BF0}" type="datetimeFigureOut">
              <a:rPr lang="en-US" smtClean="0"/>
              <a:t>10/15/14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B207-FD52-DA44-AA5D-47D5E9E52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764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EBD77-8282-264B-8AE5-BD7417898BF0}" type="datetimeFigureOut">
              <a:rPr lang="en-US" smtClean="0"/>
              <a:t>10/15/14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BB207-FD52-DA44-AA5D-47D5E9E52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759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did the Industrial Revolution begin to alter worldwide</a:t>
            </a:r>
            <a:br>
              <a:rPr lang="en-US" dirty="0"/>
            </a:br>
            <a:r>
              <a:rPr lang="en-US" dirty="0"/>
              <a:t> patterns of production and trade?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Worldwide effects of the Industrial Revolution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84724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Fascinating facts about one impact of the Industrial Revolution: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82750"/>
            <a:ext cx="8480425" cy="47783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Back-and-forth communication between England and India took 18 months in the late 1700’s.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By the late 1800’s, it could be done in an hour using telegraph.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What </a:t>
            </a:r>
            <a:r>
              <a:rPr lang="en-US" b="1" u="sng" dirty="0" smtClean="0"/>
              <a:t>inferences</a:t>
            </a:r>
            <a:r>
              <a:rPr lang="en-US" b="1" dirty="0" smtClean="0"/>
              <a:t> </a:t>
            </a:r>
            <a:r>
              <a:rPr lang="en-US" dirty="0" smtClean="0"/>
              <a:t>can we draw about the impact of the telegraph from these facts?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734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</a:pPr>
            <a:r>
              <a:rPr lang="en-US" sz="4000" dirty="0"/>
              <a:t>Western Europe (especially Great </a:t>
            </a:r>
            <a:r>
              <a:rPr lang="en-US" sz="4000" dirty="0" smtClean="0"/>
              <a:t>Britain, and later the United States) </a:t>
            </a:r>
            <a:r>
              <a:rPr lang="en-US" sz="4000" dirty="0"/>
              <a:t>replaced China and India as the most industrialized </a:t>
            </a:r>
            <a:r>
              <a:rPr lang="en-US" sz="4000" dirty="0" smtClean="0"/>
              <a:t>economies.</a:t>
            </a:r>
            <a:endParaRPr lang="en-US" sz="40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825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0388" cy="4525963"/>
          </a:xfrm>
        </p:spPr>
        <p:txBody>
          <a:bodyPr>
            <a:normAutofit lnSpcReduction="10000"/>
          </a:bodyPr>
          <a:lstStyle/>
          <a:p>
            <a:pPr marL="0" lvl="0" indent="0" algn="ctr">
              <a:buNone/>
            </a:pPr>
            <a:r>
              <a:rPr lang="en-US" sz="3600" dirty="0"/>
              <a:t>Non-industrialized nations became </a:t>
            </a:r>
            <a:r>
              <a:rPr lang="en-US" sz="3600" dirty="0" smtClean="0"/>
              <a:t>providers</a:t>
            </a:r>
            <a:r>
              <a:rPr lang="en-US" sz="3600" dirty="0"/>
              <a:t>/exporters of raw materials, while industrialized </a:t>
            </a:r>
            <a:r>
              <a:rPr lang="en-US" sz="3600" dirty="0" smtClean="0"/>
              <a:t>nations became producers/exporters </a:t>
            </a:r>
            <a:r>
              <a:rPr lang="en-US" sz="3600" dirty="0"/>
              <a:t>of manufactured </a:t>
            </a:r>
            <a:r>
              <a:rPr lang="en-US" sz="3600" dirty="0" smtClean="0"/>
              <a:t>goods.</a:t>
            </a:r>
          </a:p>
          <a:p>
            <a:pPr marL="0" lvl="0" indent="0" algn="ctr">
              <a:buNone/>
            </a:pPr>
            <a:endParaRPr lang="en-US" sz="3600" dirty="0"/>
          </a:p>
          <a:p>
            <a:pPr marL="0" lvl="0" indent="0" algn="ctr">
              <a:buNone/>
            </a:pPr>
            <a:r>
              <a:rPr lang="en-US" sz="3600" dirty="0" smtClean="0"/>
              <a:t>Each side relied on the other for something (goods, materials, markets) but this is not a balanced relationship.</a:t>
            </a: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650396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</a:pPr>
            <a:r>
              <a:rPr lang="en-US" sz="4000" dirty="0"/>
              <a:t>A split </a:t>
            </a:r>
            <a:r>
              <a:rPr lang="en-US" sz="4000" dirty="0" smtClean="0"/>
              <a:t>began </a:t>
            </a:r>
            <a:r>
              <a:rPr lang="en-US" sz="4000" dirty="0"/>
              <a:t>between developed/industrialized nations and non-industrialized/undeveloped nations in terms of wealth and </a:t>
            </a:r>
            <a:r>
              <a:rPr lang="en-US" sz="4000" dirty="0" smtClean="0"/>
              <a:t>power.</a:t>
            </a:r>
            <a:endParaRPr lang="en-US" sz="40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2888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from the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en-US" dirty="0"/>
              <a:t>________Which of the following sentences best describes a result of the Industrial Revolution?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/>
              <a:t>The wealth gap between industrialized and non-industrialized nations grew smaller.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/>
              <a:t>Nations that chiefly exported raw materials like cotton grew wealthiest.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/>
              <a:t>Patterns of wealth and power largely stayed the same.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/>
              <a:t>The wealth gap widened between industrialized and non-industrialized nations.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8407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901</TotalTime>
  <Words>238</Words>
  <Application>Microsoft Macintosh PowerPoint</Application>
  <PresentationFormat>On-screen Show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How did the Industrial Revolution begin to alter worldwide  patterns of production and trade? </vt:lpstr>
      <vt:lpstr>Fascinating facts about one impact of the Industrial Revolution:</vt:lpstr>
      <vt:lpstr>Conclusion 1</vt:lpstr>
      <vt:lpstr>Conclusion 2</vt:lpstr>
      <vt:lpstr>Conclusion 3</vt:lpstr>
      <vt:lpstr>Question from the test</vt:lpstr>
    </vt:vector>
  </TitlesOfParts>
  <Company>RSU14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did the Industrial Revolution begin to alter worldwide  patterns of production and trade? </dc:title>
  <dc:creator>Dominic Lambek</dc:creator>
  <cp:lastModifiedBy>Dom Lambek</cp:lastModifiedBy>
  <cp:revision>6</cp:revision>
  <dcterms:created xsi:type="dcterms:W3CDTF">2013-10-23T11:16:09Z</dcterms:created>
  <dcterms:modified xsi:type="dcterms:W3CDTF">2014-10-16T03:33:49Z</dcterms:modified>
</cp:coreProperties>
</file>